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7068800" cy="12801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2920"/>
    <a:srgbClr val="BD9B6B"/>
    <a:srgbClr val="C59474"/>
    <a:srgbClr val="912A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1" d="100"/>
          <a:sy n="41" d="100"/>
        </p:scale>
        <p:origin x="2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0160" y="2095078"/>
            <a:ext cx="14508480" cy="4456853"/>
          </a:xfrm>
        </p:spPr>
        <p:txBody>
          <a:bodyPr anchor="b"/>
          <a:lstStyle>
            <a:lvl1pPr algn="ctr">
              <a:defRPr sz="11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6723804"/>
            <a:ext cx="12801600" cy="3090756"/>
          </a:xfrm>
        </p:spPr>
        <p:txBody>
          <a:bodyPr/>
          <a:lstStyle>
            <a:lvl1pPr marL="0" indent="0" algn="ctr">
              <a:buNone/>
              <a:defRPr sz="4480"/>
            </a:lvl1pPr>
            <a:lvl2pPr marL="853455" indent="0" algn="ctr">
              <a:buNone/>
              <a:defRPr sz="3733"/>
            </a:lvl2pPr>
            <a:lvl3pPr marL="1706910" indent="0" algn="ctr">
              <a:buNone/>
              <a:defRPr sz="3360"/>
            </a:lvl3pPr>
            <a:lvl4pPr marL="2560366" indent="0" algn="ctr">
              <a:buNone/>
              <a:defRPr sz="2987"/>
            </a:lvl4pPr>
            <a:lvl5pPr marL="3413821" indent="0" algn="ctr">
              <a:buNone/>
              <a:defRPr sz="2987"/>
            </a:lvl5pPr>
            <a:lvl6pPr marL="4267276" indent="0" algn="ctr">
              <a:buNone/>
              <a:defRPr sz="2987"/>
            </a:lvl6pPr>
            <a:lvl7pPr marL="5120731" indent="0" algn="ctr">
              <a:buNone/>
              <a:defRPr sz="2987"/>
            </a:lvl7pPr>
            <a:lvl8pPr marL="5974187" indent="0" algn="ctr">
              <a:buNone/>
              <a:defRPr sz="2987"/>
            </a:lvl8pPr>
            <a:lvl9pPr marL="6827642" indent="0" algn="ctr">
              <a:buNone/>
              <a:defRPr sz="2987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4437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3491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214861" y="681567"/>
            <a:ext cx="3680460" cy="1084876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3481" y="681567"/>
            <a:ext cx="10828020" cy="1084876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403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5794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4591" y="3191514"/>
            <a:ext cx="14721840" cy="5325109"/>
          </a:xfrm>
        </p:spPr>
        <p:txBody>
          <a:bodyPr anchor="b"/>
          <a:lstStyle>
            <a:lvl1pPr>
              <a:defRPr sz="11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4591" y="8567000"/>
            <a:ext cx="14721840" cy="2800349"/>
          </a:xfrm>
        </p:spPr>
        <p:txBody>
          <a:bodyPr/>
          <a:lstStyle>
            <a:lvl1pPr marL="0" indent="0">
              <a:buNone/>
              <a:defRPr sz="4480">
                <a:solidFill>
                  <a:schemeClr val="tx1"/>
                </a:solidFill>
              </a:defRPr>
            </a:lvl1pPr>
            <a:lvl2pPr marL="853455" indent="0">
              <a:buNone/>
              <a:defRPr sz="3733">
                <a:solidFill>
                  <a:schemeClr val="tx1">
                    <a:tint val="75000"/>
                  </a:schemeClr>
                </a:solidFill>
              </a:defRPr>
            </a:lvl2pPr>
            <a:lvl3pPr marL="170691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3pPr>
            <a:lvl4pPr marL="2560366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4pPr>
            <a:lvl5pPr marL="3413821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5pPr>
            <a:lvl6pPr marL="4267276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6pPr>
            <a:lvl7pPr marL="5120731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7pPr>
            <a:lvl8pPr marL="5974187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8pPr>
            <a:lvl9pPr marL="6827642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040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3480" y="3407833"/>
            <a:ext cx="7254240" cy="812249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41080" y="3407833"/>
            <a:ext cx="7254240" cy="812249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2733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3" y="681570"/>
            <a:ext cx="14721840" cy="2474384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5705" y="3138171"/>
            <a:ext cx="7220901" cy="1537969"/>
          </a:xfrm>
        </p:spPr>
        <p:txBody>
          <a:bodyPr anchor="b"/>
          <a:lstStyle>
            <a:lvl1pPr marL="0" indent="0">
              <a:buNone/>
              <a:defRPr sz="4480" b="1"/>
            </a:lvl1pPr>
            <a:lvl2pPr marL="853455" indent="0">
              <a:buNone/>
              <a:defRPr sz="3733" b="1"/>
            </a:lvl2pPr>
            <a:lvl3pPr marL="1706910" indent="0">
              <a:buNone/>
              <a:defRPr sz="3360" b="1"/>
            </a:lvl3pPr>
            <a:lvl4pPr marL="2560366" indent="0">
              <a:buNone/>
              <a:defRPr sz="2987" b="1"/>
            </a:lvl4pPr>
            <a:lvl5pPr marL="3413821" indent="0">
              <a:buNone/>
              <a:defRPr sz="2987" b="1"/>
            </a:lvl5pPr>
            <a:lvl6pPr marL="4267276" indent="0">
              <a:buNone/>
              <a:defRPr sz="2987" b="1"/>
            </a:lvl6pPr>
            <a:lvl7pPr marL="5120731" indent="0">
              <a:buNone/>
              <a:defRPr sz="2987" b="1"/>
            </a:lvl7pPr>
            <a:lvl8pPr marL="5974187" indent="0">
              <a:buNone/>
              <a:defRPr sz="2987" b="1"/>
            </a:lvl8pPr>
            <a:lvl9pPr marL="6827642" indent="0">
              <a:buNone/>
              <a:defRPr sz="298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5705" y="4676140"/>
            <a:ext cx="7220901" cy="687789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641081" y="3138171"/>
            <a:ext cx="7256463" cy="1537969"/>
          </a:xfrm>
        </p:spPr>
        <p:txBody>
          <a:bodyPr anchor="b"/>
          <a:lstStyle>
            <a:lvl1pPr marL="0" indent="0">
              <a:buNone/>
              <a:defRPr sz="4480" b="1"/>
            </a:lvl1pPr>
            <a:lvl2pPr marL="853455" indent="0">
              <a:buNone/>
              <a:defRPr sz="3733" b="1"/>
            </a:lvl2pPr>
            <a:lvl3pPr marL="1706910" indent="0">
              <a:buNone/>
              <a:defRPr sz="3360" b="1"/>
            </a:lvl3pPr>
            <a:lvl4pPr marL="2560366" indent="0">
              <a:buNone/>
              <a:defRPr sz="2987" b="1"/>
            </a:lvl4pPr>
            <a:lvl5pPr marL="3413821" indent="0">
              <a:buNone/>
              <a:defRPr sz="2987" b="1"/>
            </a:lvl5pPr>
            <a:lvl6pPr marL="4267276" indent="0">
              <a:buNone/>
              <a:defRPr sz="2987" b="1"/>
            </a:lvl6pPr>
            <a:lvl7pPr marL="5120731" indent="0">
              <a:buNone/>
              <a:defRPr sz="2987" b="1"/>
            </a:lvl7pPr>
            <a:lvl8pPr marL="5974187" indent="0">
              <a:buNone/>
              <a:defRPr sz="2987" b="1"/>
            </a:lvl8pPr>
            <a:lvl9pPr marL="6827642" indent="0">
              <a:buNone/>
              <a:defRPr sz="298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41081" y="4676140"/>
            <a:ext cx="7256463" cy="687789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0102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451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8644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3" y="853440"/>
            <a:ext cx="5505132" cy="2987040"/>
          </a:xfrm>
        </p:spPr>
        <p:txBody>
          <a:bodyPr anchor="b"/>
          <a:lstStyle>
            <a:lvl1pPr>
              <a:defRPr sz="597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56463" y="1843196"/>
            <a:ext cx="8641080" cy="9097433"/>
          </a:xfrm>
        </p:spPr>
        <p:txBody>
          <a:bodyPr/>
          <a:lstStyle>
            <a:lvl1pPr>
              <a:defRPr sz="5973"/>
            </a:lvl1pPr>
            <a:lvl2pPr>
              <a:defRPr sz="5227"/>
            </a:lvl2pPr>
            <a:lvl3pPr>
              <a:defRPr sz="4480"/>
            </a:lvl3pPr>
            <a:lvl4pPr>
              <a:defRPr sz="3733"/>
            </a:lvl4pPr>
            <a:lvl5pPr>
              <a:defRPr sz="3733"/>
            </a:lvl5pPr>
            <a:lvl6pPr>
              <a:defRPr sz="3733"/>
            </a:lvl6pPr>
            <a:lvl7pPr>
              <a:defRPr sz="3733"/>
            </a:lvl7pPr>
            <a:lvl8pPr>
              <a:defRPr sz="3733"/>
            </a:lvl8pPr>
            <a:lvl9pPr>
              <a:defRPr sz="3733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3" y="3840480"/>
            <a:ext cx="5505132" cy="7114964"/>
          </a:xfrm>
        </p:spPr>
        <p:txBody>
          <a:bodyPr/>
          <a:lstStyle>
            <a:lvl1pPr marL="0" indent="0">
              <a:buNone/>
              <a:defRPr sz="2987"/>
            </a:lvl1pPr>
            <a:lvl2pPr marL="853455" indent="0">
              <a:buNone/>
              <a:defRPr sz="2613"/>
            </a:lvl2pPr>
            <a:lvl3pPr marL="1706910" indent="0">
              <a:buNone/>
              <a:defRPr sz="2240"/>
            </a:lvl3pPr>
            <a:lvl4pPr marL="2560366" indent="0">
              <a:buNone/>
              <a:defRPr sz="1867"/>
            </a:lvl4pPr>
            <a:lvl5pPr marL="3413821" indent="0">
              <a:buNone/>
              <a:defRPr sz="1867"/>
            </a:lvl5pPr>
            <a:lvl6pPr marL="4267276" indent="0">
              <a:buNone/>
              <a:defRPr sz="1867"/>
            </a:lvl6pPr>
            <a:lvl7pPr marL="5120731" indent="0">
              <a:buNone/>
              <a:defRPr sz="1867"/>
            </a:lvl7pPr>
            <a:lvl8pPr marL="5974187" indent="0">
              <a:buNone/>
              <a:defRPr sz="1867"/>
            </a:lvl8pPr>
            <a:lvl9pPr marL="6827642" indent="0">
              <a:buNone/>
              <a:defRPr sz="186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2727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3" y="853440"/>
            <a:ext cx="5505132" cy="2987040"/>
          </a:xfrm>
        </p:spPr>
        <p:txBody>
          <a:bodyPr anchor="b"/>
          <a:lstStyle>
            <a:lvl1pPr>
              <a:defRPr sz="597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56463" y="1843196"/>
            <a:ext cx="8641080" cy="9097433"/>
          </a:xfrm>
        </p:spPr>
        <p:txBody>
          <a:bodyPr anchor="t"/>
          <a:lstStyle>
            <a:lvl1pPr marL="0" indent="0">
              <a:buNone/>
              <a:defRPr sz="5973"/>
            </a:lvl1pPr>
            <a:lvl2pPr marL="853455" indent="0">
              <a:buNone/>
              <a:defRPr sz="5227"/>
            </a:lvl2pPr>
            <a:lvl3pPr marL="1706910" indent="0">
              <a:buNone/>
              <a:defRPr sz="4480"/>
            </a:lvl3pPr>
            <a:lvl4pPr marL="2560366" indent="0">
              <a:buNone/>
              <a:defRPr sz="3733"/>
            </a:lvl4pPr>
            <a:lvl5pPr marL="3413821" indent="0">
              <a:buNone/>
              <a:defRPr sz="3733"/>
            </a:lvl5pPr>
            <a:lvl6pPr marL="4267276" indent="0">
              <a:buNone/>
              <a:defRPr sz="3733"/>
            </a:lvl6pPr>
            <a:lvl7pPr marL="5120731" indent="0">
              <a:buNone/>
              <a:defRPr sz="3733"/>
            </a:lvl7pPr>
            <a:lvl8pPr marL="5974187" indent="0">
              <a:buNone/>
              <a:defRPr sz="3733"/>
            </a:lvl8pPr>
            <a:lvl9pPr marL="6827642" indent="0">
              <a:buNone/>
              <a:defRPr sz="3733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3" y="3840480"/>
            <a:ext cx="5505132" cy="7114964"/>
          </a:xfrm>
        </p:spPr>
        <p:txBody>
          <a:bodyPr/>
          <a:lstStyle>
            <a:lvl1pPr marL="0" indent="0">
              <a:buNone/>
              <a:defRPr sz="2987"/>
            </a:lvl1pPr>
            <a:lvl2pPr marL="853455" indent="0">
              <a:buNone/>
              <a:defRPr sz="2613"/>
            </a:lvl2pPr>
            <a:lvl3pPr marL="1706910" indent="0">
              <a:buNone/>
              <a:defRPr sz="2240"/>
            </a:lvl3pPr>
            <a:lvl4pPr marL="2560366" indent="0">
              <a:buNone/>
              <a:defRPr sz="1867"/>
            </a:lvl4pPr>
            <a:lvl5pPr marL="3413821" indent="0">
              <a:buNone/>
              <a:defRPr sz="1867"/>
            </a:lvl5pPr>
            <a:lvl6pPr marL="4267276" indent="0">
              <a:buNone/>
              <a:defRPr sz="1867"/>
            </a:lvl6pPr>
            <a:lvl7pPr marL="5120731" indent="0">
              <a:buNone/>
              <a:defRPr sz="1867"/>
            </a:lvl7pPr>
            <a:lvl8pPr marL="5974187" indent="0">
              <a:buNone/>
              <a:defRPr sz="1867"/>
            </a:lvl8pPr>
            <a:lvl9pPr marL="6827642" indent="0">
              <a:buNone/>
              <a:defRPr sz="186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1845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3480" y="681570"/>
            <a:ext cx="14721840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3480" y="3407833"/>
            <a:ext cx="14721840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73480" y="11865189"/>
            <a:ext cx="384048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54040" y="11865189"/>
            <a:ext cx="576072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054840" y="11865189"/>
            <a:ext cx="384048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023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706910" rtl="0" eaLnBrk="1" latinLnBrk="0" hangingPunct="1">
        <a:lnSpc>
          <a:spcPct val="90000"/>
        </a:lnSpc>
        <a:spcBef>
          <a:spcPct val="0"/>
        </a:spcBef>
        <a:buNone/>
        <a:defRPr sz="82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6728" indent="-426728" algn="l" defTabSz="170691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5227" kern="1200">
          <a:solidFill>
            <a:schemeClr val="tx1"/>
          </a:solidFill>
          <a:latin typeface="+mn-lt"/>
          <a:ea typeface="+mn-ea"/>
          <a:cs typeface="+mn-cs"/>
        </a:defRPr>
      </a:lvl1pPr>
      <a:lvl2pPr marL="1280183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2pPr>
      <a:lvl3pPr marL="2133638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3pPr>
      <a:lvl4pPr marL="2987093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4pPr>
      <a:lvl5pPr marL="3840549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5pPr>
      <a:lvl6pPr marL="4694004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6pPr>
      <a:lvl7pPr marL="5547459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7pPr>
      <a:lvl8pPr marL="6400914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8pPr>
      <a:lvl9pPr marL="7254370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53455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706910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66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4pPr>
      <a:lvl5pPr marL="3413821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5pPr>
      <a:lvl6pPr marL="4267276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6pPr>
      <a:lvl7pPr marL="5120731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7pPr>
      <a:lvl8pPr marL="5974187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8pPr>
      <a:lvl9pPr marL="6827642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594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圖片 46">
            <a:extLst>
              <a:ext uri="{FF2B5EF4-FFF2-40B4-BE49-F238E27FC236}">
                <a16:creationId xmlns:a16="http://schemas.microsoft.com/office/drawing/2014/main" id="{E5EE58D1-20E0-E382-5C7A-461630A63D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" t="42525" r="1108"/>
          <a:stretch>
            <a:fillRect/>
          </a:stretch>
        </p:blipFill>
        <p:spPr>
          <a:xfrm>
            <a:off x="0" y="0"/>
            <a:ext cx="17213555" cy="128016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FB256A1-66DC-0BBE-77AD-7C35DEE2B8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3619" y="1"/>
            <a:ext cx="9601200" cy="6853105"/>
          </a:xfrm>
          <a:prstGeom prst="rect">
            <a:avLst/>
          </a:prstGeom>
        </p:spPr>
      </p:pic>
      <p:grpSp>
        <p:nvGrpSpPr>
          <p:cNvPr id="37" name="群組 36">
            <a:extLst>
              <a:ext uri="{FF2B5EF4-FFF2-40B4-BE49-F238E27FC236}">
                <a16:creationId xmlns:a16="http://schemas.microsoft.com/office/drawing/2014/main" id="{E1CC224F-BE3B-E065-CC4E-A416B367866B}"/>
              </a:ext>
            </a:extLst>
          </p:cNvPr>
          <p:cNvGrpSpPr/>
          <p:nvPr/>
        </p:nvGrpSpPr>
        <p:grpSpPr>
          <a:xfrm>
            <a:off x="19415841" y="4769289"/>
            <a:ext cx="2451775" cy="3847741"/>
            <a:chOff x="6584834" y="237323"/>
            <a:chExt cx="2451775" cy="3847741"/>
          </a:xfrm>
        </p:grpSpPr>
        <p:pic>
          <p:nvPicPr>
            <p:cNvPr id="32" name="圖片 31">
              <a:extLst>
                <a:ext uri="{FF2B5EF4-FFF2-40B4-BE49-F238E27FC236}">
                  <a16:creationId xmlns:a16="http://schemas.microsoft.com/office/drawing/2014/main" id="{6DC6D3E2-2C6B-2D56-CE58-AE635C894E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28" t="31292" r="73372" b="23120"/>
            <a:stretch>
              <a:fillRect/>
            </a:stretch>
          </p:blipFill>
          <p:spPr>
            <a:xfrm>
              <a:off x="6584834" y="237323"/>
              <a:ext cx="1286783" cy="1162882"/>
            </a:xfrm>
            <a:prstGeom prst="rect">
              <a:avLst/>
            </a:prstGeom>
          </p:spPr>
        </p:pic>
        <p:pic>
          <p:nvPicPr>
            <p:cNvPr id="34" name="圖片 33">
              <a:extLst>
                <a:ext uri="{FF2B5EF4-FFF2-40B4-BE49-F238E27FC236}">
                  <a16:creationId xmlns:a16="http://schemas.microsoft.com/office/drawing/2014/main" id="{6ADB9EA2-F7D7-CC26-9E7E-6B9050D9A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38" t="27787" r="51663" b="20748"/>
            <a:stretch>
              <a:fillRect/>
            </a:stretch>
          </p:blipFill>
          <p:spPr>
            <a:xfrm>
              <a:off x="6607476" y="1400205"/>
              <a:ext cx="1241497" cy="1266578"/>
            </a:xfrm>
            <a:prstGeom prst="rect">
              <a:avLst/>
            </a:prstGeom>
          </p:spPr>
        </p:pic>
        <p:pic>
          <p:nvPicPr>
            <p:cNvPr id="35" name="圖片 34">
              <a:extLst>
                <a:ext uri="{FF2B5EF4-FFF2-40B4-BE49-F238E27FC236}">
                  <a16:creationId xmlns:a16="http://schemas.microsoft.com/office/drawing/2014/main" id="{87CF38AC-3BBC-F69F-CB77-05C343E50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259" t="26871" r="32065" b="15904"/>
            <a:stretch>
              <a:fillRect/>
            </a:stretch>
          </p:blipFill>
          <p:spPr>
            <a:xfrm>
              <a:off x="7923281" y="1107865"/>
              <a:ext cx="896964" cy="1214234"/>
            </a:xfrm>
            <a:prstGeom prst="rect">
              <a:avLst/>
            </a:prstGeom>
          </p:spPr>
        </p:pic>
        <p:pic>
          <p:nvPicPr>
            <p:cNvPr id="36" name="圖片 35">
              <a:extLst>
                <a:ext uri="{FF2B5EF4-FFF2-40B4-BE49-F238E27FC236}">
                  <a16:creationId xmlns:a16="http://schemas.microsoft.com/office/drawing/2014/main" id="{8BC932AA-2269-146C-2891-6772EF8C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590" t="24659" r="7510" b="14068"/>
            <a:stretch>
              <a:fillRect/>
            </a:stretch>
          </p:blipFill>
          <p:spPr>
            <a:xfrm>
              <a:off x="7527849" y="2252414"/>
              <a:ext cx="1508760" cy="1832650"/>
            </a:xfrm>
            <a:prstGeom prst="rect">
              <a:avLst/>
            </a:prstGeom>
          </p:spPr>
        </p:pic>
      </p:grp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633AAAFE-3A43-368B-9912-F2CAE6B8F03E}"/>
              </a:ext>
            </a:extLst>
          </p:cNvPr>
          <p:cNvSpPr txBox="1"/>
          <p:nvPr/>
        </p:nvSpPr>
        <p:spPr>
          <a:xfrm>
            <a:off x="5014977" y="4627455"/>
            <a:ext cx="397295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spc="3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erif HK Black" panose="02020200000000000000" pitchFamily="18" charset="-120"/>
                <a:ea typeface="Noto Serif HK Black" panose="02020200000000000000" pitchFamily="18" charset="-120"/>
              </a:rPr>
              <a:t>HongLou</a:t>
            </a:r>
            <a:r>
              <a:rPr lang="en-US" altLang="zh-TW" sz="4400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erif HK Black" panose="02020200000000000000" pitchFamily="18" charset="-120"/>
                <a:ea typeface="Noto Serif HK Black" panose="02020200000000000000" pitchFamily="18" charset="-120"/>
              </a:rPr>
              <a:t> </a:t>
            </a:r>
          </a:p>
          <a:p>
            <a:r>
              <a:rPr lang="en-US" altLang="zh-TW" sz="4400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erif HK Black" panose="02020200000000000000" pitchFamily="18" charset="-120"/>
                <a:ea typeface="Noto Serif HK Black" panose="02020200000000000000" pitchFamily="18" charset="-120"/>
              </a:rPr>
              <a:t>Wise Read</a:t>
            </a:r>
            <a:endParaRPr lang="zh-TW" altLang="en-US" sz="44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erif HK Black" panose="02020200000000000000" pitchFamily="18" charset="-120"/>
              <a:ea typeface="Noto Serif HK Black" panose="02020200000000000000" pitchFamily="18" charset="-120"/>
            </a:endParaRPr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31CC0701-2AA7-4887-D240-7BFAF6C97C1A}"/>
              </a:ext>
            </a:extLst>
          </p:cNvPr>
          <p:cNvSpPr txBox="1"/>
          <p:nvPr/>
        </p:nvSpPr>
        <p:spPr>
          <a:xfrm>
            <a:off x="4879644" y="6268331"/>
            <a:ext cx="4729929" cy="584775"/>
          </a:xfrm>
          <a:prstGeom prst="rect">
            <a:avLst/>
          </a:prstGeom>
          <a:solidFill>
            <a:srgbClr val="41292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Heavy" panose="02020900000000000000" pitchFamily="18" charset="-120"/>
                <a:ea typeface="思源宋體 Heavy" panose="02020900000000000000" pitchFamily="18" charset="-120"/>
              </a:rPr>
              <a:t>《</a:t>
            </a:r>
            <a:r>
              <a:rPr lang="zh-TW" altLang="en-US" sz="32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Heavy" panose="02020900000000000000" pitchFamily="18" charset="-120"/>
                <a:ea typeface="思源宋體 Heavy" panose="02020900000000000000" pitchFamily="18" charset="-120"/>
              </a:rPr>
              <a:t>紅樓夢</a:t>
            </a:r>
            <a:r>
              <a:rPr lang="en-US" altLang="zh-TW" sz="32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Heavy" panose="02020900000000000000" pitchFamily="18" charset="-120"/>
                <a:ea typeface="思源宋體 Heavy" panose="02020900000000000000" pitchFamily="18" charset="-120"/>
              </a:rPr>
              <a:t>》</a:t>
            </a:r>
            <a:r>
              <a:rPr lang="zh-TW" altLang="en-US" sz="32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TC ExtraBold" panose="020B0200000000000000" pitchFamily="34" charset="-120"/>
                <a:ea typeface="Noto Sans TC ExtraBold" panose="020B0200000000000000" pitchFamily="34" charset="-120"/>
              </a:rPr>
              <a:t>閱讀學習系統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FD6B9120-63C8-7DBB-A71B-1060AFD11680}"/>
              </a:ext>
            </a:extLst>
          </p:cNvPr>
          <p:cNvGrpSpPr/>
          <p:nvPr/>
        </p:nvGrpSpPr>
        <p:grpSpPr>
          <a:xfrm>
            <a:off x="706216" y="3668853"/>
            <a:ext cx="4121764" cy="3941955"/>
            <a:chOff x="904361" y="2798311"/>
            <a:chExt cx="4121764" cy="3941955"/>
          </a:xfrm>
        </p:grpSpPr>
        <p:sp>
          <p:nvSpPr>
            <p:cNvPr id="2" name="橢圓 1">
              <a:extLst>
                <a:ext uri="{FF2B5EF4-FFF2-40B4-BE49-F238E27FC236}">
                  <a16:creationId xmlns:a16="http://schemas.microsoft.com/office/drawing/2014/main" id="{E8B0F128-9553-32E1-D818-D8EEB20ABE55}"/>
                </a:ext>
              </a:extLst>
            </p:cNvPr>
            <p:cNvSpPr/>
            <p:nvPr/>
          </p:nvSpPr>
          <p:spPr>
            <a:xfrm>
              <a:off x="904361" y="2798311"/>
              <a:ext cx="4121764" cy="3941955"/>
            </a:xfrm>
            <a:prstGeom prst="ellipse">
              <a:avLst/>
            </a:prstGeom>
            <a:solidFill>
              <a:srgbClr val="41292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33" name="群組 32">
              <a:extLst>
                <a:ext uri="{FF2B5EF4-FFF2-40B4-BE49-F238E27FC236}">
                  <a16:creationId xmlns:a16="http://schemas.microsoft.com/office/drawing/2014/main" id="{CCEB5408-0CF9-A73F-8060-E912FE3A7169}"/>
                </a:ext>
              </a:extLst>
            </p:cNvPr>
            <p:cNvGrpSpPr/>
            <p:nvPr/>
          </p:nvGrpSpPr>
          <p:grpSpPr>
            <a:xfrm>
              <a:off x="1941119" y="3119678"/>
              <a:ext cx="2202864" cy="3069119"/>
              <a:chOff x="6849003" y="24107"/>
              <a:chExt cx="2414127" cy="3625599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pic>
            <p:nvPicPr>
              <p:cNvPr id="19" name="圖片 18">
                <a:extLst>
                  <a:ext uri="{FF2B5EF4-FFF2-40B4-BE49-F238E27FC236}">
                    <a16:creationId xmlns:a16="http://schemas.microsoft.com/office/drawing/2014/main" id="{07B4E5E2-BFF9-D8F0-BDFB-9DC1B59CA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133" t="28495" r="73125" b="19601"/>
              <a:stretch>
                <a:fillRect/>
              </a:stretch>
            </p:blipFill>
            <p:spPr>
              <a:xfrm>
                <a:off x="6849003" y="24107"/>
                <a:ext cx="1172307" cy="1208941"/>
              </a:xfrm>
              <a:prstGeom prst="rect">
                <a:avLst/>
              </a:prstGeom>
            </p:spPr>
          </p:pic>
          <p:pic>
            <p:nvPicPr>
              <p:cNvPr id="20" name="圖片 19">
                <a:extLst>
                  <a:ext uri="{FF2B5EF4-FFF2-40B4-BE49-F238E27FC236}">
                    <a16:creationId xmlns:a16="http://schemas.microsoft.com/office/drawing/2014/main" id="{6FF1EE95-8FA3-8F26-1617-332E28CBBE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133" t="26582" r="51359" b="20727"/>
              <a:stretch>
                <a:fillRect/>
              </a:stretch>
            </p:blipFill>
            <p:spPr>
              <a:xfrm>
                <a:off x="6881346" y="1096762"/>
                <a:ext cx="1172307" cy="1309076"/>
              </a:xfrm>
              <a:prstGeom prst="rect">
                <a:avLst/>
              </a:prstGeom>
            </p:spPr>
          </p:pic>
          <p:pic>
            <p:nvPicPr>
              <p:cNvPr id="21" name="圖片 20">
                <a:extLst>
                  <a:ext uri="{FF2B5EF4-FFF2-40B4-BE49-F238E27FC236}">
                    <a16:creationId xmlns:a16="http://schemas.microsoft.com/office/drawing/2014/main" id="{CCCC3F54-A266-D590-22A3-FAFF9B6460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497" t="25938" r="31155" b="16653"/>
              <a:stretch>
                <a:fillRect/>
              </a:stretch>
            </p:blipFill>
            <p:spPr>
              <a:xfrm>
                <a:off x="8200793" y="628577"/>
                <a:ext cx="877725" cy="1208942"/>
              </a:xfrm>
              <a:prstGeom prst="rect">
                <a:avLst/>
              </a:prstGeom>
            </p:spPr>
          </p:pic>
          <p:pic>
            <p:nvPicPr>
              <p:cNvPr id="22" name="圖片 21">
                <a:extLst>
                  <a:ext uri="{FF2B5EF4-FFF2-40B4-BE49-F238E27FC236}">
                    <a16:creationId xmlns:a16="http://schemas.microsoft.com/office/drawing/2014/main" id="{6F436208-3D7B-9060-B3B4-BF3E558D9F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3009" t="25938" r="7712" b="16653"/>
              <a:stretch>
                <a:fillRect/>
              </a:stretch>
            </p:blipFill>
            <p:spPr>
              <a:xfrm>
                <a:off x="7797745" y="1938136"/>
                <a:ext cx="1465385" cy="1711570"/>
              </a:xfrm>
              <a:prstGeom prst="rect">
                <a:avLst/>
              </a:prstGeom>
            </p:spPr>
          </p:pic>
        </p:grpSp>
        <p:grpSp>
          <p:nvGrpSpPr>
            <p:cNvPr id="45" name="群組 44">
              <a:extLst>
                <a:ext uri="{FF2B5EF4-FFF2-40B4-BE49-F238E27FC236}">
                  <a16:creationId xmlns:a16="http://schemas.microsoft.com/office/drawing/2014/main" id="{28F930CE-34FC-A4DE-D359-CFF04D825872}"/>
                </a:ext>
              </a:extLst>
            </p:cNvPr>
            <p:cNvGrpSpPr/>
            <p:nvPr/>
          </p:nvGrpSpPr>
          <p:grpSpPr>
            <a:xfrm>
              <a:off x="1734690" y="5342104"/>
              <a:ext cx="944879" cy="960120"/>
              <a:chOff x="853440" y="10759440"/>
              <a:chExt cx="1410275" cy="1419420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pic>
            <p:nvPicPr>
              <p:cNvPr id="43" name="圖片 42">
                <a:extLst>
                  <a:ext uri="{FF2B5EF4-FFF2-40B4-BE49-F238E27FC236}">
                    <a16:creationId xmlns:a16="http://schemas.microsoft.com/office/drawing/2014/main" id="{A11D10A6-CAEE-D833-237D-98DC44D292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rgbClr val="BD9B6B">
                    <a:tint val="45000"/>
                    <a:satMod val="400000"/>
                  </a:srgb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artisticPhotocopy trans="18000"/>
                        </a14:imgEffect>
                        <a14:imgEffect>
                          <a14:colorTemperature colorTemp="6501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6786" y="10759440"/>
                <a:ext cx="1326929" cy="1326930"/>
              </a:xfrm>
              <a:prstGeom prst="rect">
                <a:avLst/>
              </a:prstGeom>
            </p:spPr>
          </p:pic>
          <p:sp>
            <p:nvSpPr>
              <p:cNvPr id="44" name="橢圓 43">
                <a:extLst>
                  <a:ext uri="{FF2B5EF4-FFF2-40B4-BE49-F238E27FC236}">
                    <a16:creationId xmlns:a16="http://schemas.microsoft.com/office/drawing/2014/main" id="{AC119BE6-823F-CCD5-A3AB-FB4BABBAB32B}"/>
                  </a:ext>
                </a:extLst>
              </p:cNvPr>
              <p:cNvSpPr/>
              <p:nvPr/>
            </p:nvSpPr>
            <p:spPr>
              <a:xfrm>
                <a:off x="853440" y="10759440"/>
                <a:ext cx="1401132" cy="1419420"/>
              </a:xfrm>
              <a:prstGeom prst="ellipse">
                <a:avLst/>
              </a:prstGeom>
              <a:noFill/>
              <a:ln w="12700">
                <a:solidFill>
                  <a:srgbClr val="BD9B6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4806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137</TotalTime>
  <Words>9</Words>
  <Application>Microsoft Office PowerPoint</Application>
  <PresentationFormat>自訂</PresentationFormat>
  <Paragraphs>3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8" baseType="lpstr">
      <vt:lpstr>Noto Sans TC ExtraBold</vt:lpstr>
      <vt:lpstr>Noto Serif HK Black</vt:lpstr>
      <vt:lpstr>思源宋體 Heavy</vt:lpstr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驄杰 潘</dc:creator>
  <cp:lastModifiedBy>驄杰 潘</cp:lastModifiedBy>
  <cp:revision>14</cp:revision>
  <dcterms:created xsi:type="dcterms:W3CDTF">2025-10-27T21:49:32Z</dcterms:created>
  <dcterms:modified xsi:type="dcterms:W3CDTF">2025-10-29T09:38:23Z</dcterms:modified>
</cp:coreProperties>
</file>

<file path=docProps/thumbnail.jpeg>
</file>